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77" r:id="rId2"/>
  </p:sldMasterIdLst>
  <p:notesMasterIdLst>
    <p:notesMasterId r:id="rId16"/>
  </p:notesMasterIdLst>
  <p:handoutMasterIdLst>
    <p:handoutMasterId r:id="rId17"/>
  </p:handoutMasterIdLst>
  <p:sldIdLst>
    <p:sldId id="342" r:id="rId3"/>
    <p:sldId id="377" r:id="rId4"/>
    <p:sldId id="400" r:id="rId5"/>
    <p:sldId id="399" r:id="rId6"/>
    <p:sldId id="401" r:id="rId7"/>
    <p:sldId id="406" r:id="rId8"/>
    <p:sldId id="408" r:id="rId9"/>
    <p:sldId id="407" r:id="rId10"/>
    <p:sldId id="395" r:id="rId11"/>
    <p:sldId id="385" r:id="rId12"/>
    <p:sldId id="403" r:id="rId13"/>
    <p:sldId id="404" r:id="rId14"/>
    <p:sldId id="405" r:id="rId15"/>
  </p:sldIdLst>
  <p:sldSz cx="9144000" cy="6858000" type="screen4x3"/>
  <p:notesSz cx="7053263" cy="9309100"/>
  <p:embeddedFontLst>
    <p:embeddedFont>
      <p:font typeface="Arial Rounded MT Bold" panose="020F0704030504030204" pitchFamily="34" charset="7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Garamond" panose="02020404030301010803" pitchFamily="18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simiao.ben@outlook.com" initials="r" lastIdx="1" clrIdx="0">
    <p:extLst>
      <p:ext uri="{19B8F6BF-5375-455C-9EA6-DF929625EA0E}">
        <p15:presenceInfo xmlns:p15="http://schemas.microsoft.com/office/powerpoint/2012/main" userId="5ea6c0b37d506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25" autoAdjust="0"/>
    <p:restoredTop sz="96973" autoAdjust="0"/>
  </p:normalViewPr>
  <p:slideViewPr>
    <p:cSldViewPr snapToGrid="0">
      <p:cViewPr>
        <p:scale>
          <a:sx n="117" d="100"/>
          <a:sy n="117" d="100"/>
        </p:scale>
        <p:origin x="1680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95E01E72-7280-4972-892A-E59F558769B7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B08EDE-143D-4201-9DC8-7AA779FC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7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27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8498847-D1CD-4CBC-BBEE-510D102E9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7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98847-D1CD-4CBC-BBEE-510D102E9F2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80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6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2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9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168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52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20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48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9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A1577D-074B-4874-9F08-3A8986F8AD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4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80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74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14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7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169" y="6065205"/>
            <a:ext cx="41592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2717" y="6079332"/>
            <a:ext cx="630767" cy="31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0867" y="6456894"/>
            <a:ext cx="972609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356A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  <p:extLst>
      <p:ext uri="{BB962C8B-B14F-4D97-AF65-F5344CB8AC3E}">
        <p14:creationId xmlns:p14="http://schemas.microsoft.com/office/powerpoint/2010/main" val="4072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uke_logo_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133600"/>
            <a:ext cx="9144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</a:rPr>
              <a:t>Independent Study Update: MMTN Week 4</a:t>
            </a:r>
          </a:p>
          <a:p>
            <a:pPr algn="ctr" eaLnBrk="1" hangingPunct="1"/>
            <a:r>
              <a:rPr lang="en-US" altLang="zh-CN" sz="2500" dirty="0">
                <a:solidFill>
                  <a:schemeClr val="tx2"/>
                </a:solidFill>
                <a:latin typeface="Calibri" panose="020F0502020204030204" pitchFamily="34" charset="0"/>
              </a:rPr>
              <a:t>Karthik</a:t>
            </a:r>
            <a:br>
              <a:rPr lang="en-US" altLang="en-US" sz="15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</a:rPr>
              <a:t>2021.11.12</a:t>
            </a:r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101" name="Picture 5" descr="path1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7" y="6324600"/>
            <a:ext cx="320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9999" y="6324600"/>
            <a:ext cx="1050927" cy="34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3366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Hypersweep</a:t>
            </a:r>
            <a:r>
              <a:rPr lang="en-US" dirty="0"/>
              <a:t> results (I/IV)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/>
                  <a:t>Heatmap of the lowest error across 10 trials for each pair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No real pattern here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Outliers in both directions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=0.01 had one trial with &lt;0.001 error)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One clear improvement is that variance in model 1 error from before is no longer present after quintupling dataset size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  <a:blipFill>
                <a:blip r:embed="rId2"/>
                <a:stretch>
                  <a:fillRect l="-2508" t="-1961" r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DE3877-211A-E94E-B96D-BDC787BD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83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Hypersweep</a:t>
            </a:r>
            <a:r>
              <a:rPr lang="en-US" dirty="0"/>
              <a:t> results (II/IV)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Heatmap of the mean error across 10 trials for each pair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Again, everything seems similar, but the entire colormap is heavily thrown by one parameter pair that was skewed by a single extremely high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DBBAA-61C4-5D49-9D44-9FE02D06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07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Hypersweep</a:t>
            </a:r>
            <a:r>
              <a:rPr lang="en-US" dirty="0"/>
              <a:t> results (III/IV)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500" dirty="0"/>
                  <a:t>Heatmap of the mean error across 10 trials for each pair, excluding the lowest and highest recorded error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500" dirty="0"/>
                  <a:t>Seems like a much clearer pattern appears favoring smaller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500" dirty="0"/>
                  <a:t> values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500" dirty="0"/>
                  <a:t>Should I run this with other low lambdas?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  <a:blipFill>
                <a:blip r:embed="rId2"/>
                <a:stretch>
                  <a:fillRect l="-2821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2E09C5-623F-1E4C-B5C6-3CD29D60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494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Hypersweep</a:t>
            </a:r>
            <a:r>
              <a:rPr lang="en-US" dirty="0"/>
              <a:t> results (IV/IV)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Previous result on left (just with min), vs mean – min/max on right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Should I rerun this </a:t>
            </a:r>
            <a:r>
              <a:rPr lang="en-US" sz="2700" dirty="0" err="1"/>
              <a:t>hypersweep</a:t>
            </a:r>
            <a:r>
              <a:rPr lang="en-US" sz="27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C3249-3B8C-7146-ADC6-98F8F434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4" y="3113330"/>
            <a:ext cx="3657600" cy="274320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F8AFB-B91C-7E46-BEEE-78B925B9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29" y="311333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5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suggestions on last week’s update</a:t>
            </a:r>
          </a:p>
          <a:p>
            <a:r>
              <a:rPr lang="en-US" dirty="0"/>
              <a:t>Some 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9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Exploration (I/VI)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Takeaway from last time – quintuple dataset</a:t>
            </a:r>
          </a:p>
          <a:p>
            <a:r>
              <a:rPr lang="en-US" dirty="0"/>
              <a:t>Your suggestion: f(x) colormap background, line connecting scatter points, color = log error</a:t>
            </a:r>
          </a:p>
          <a:p>
            <a:r>
              <a:rPr lang="en-US" dirty="0"/>
              <a:t>Also started saving models (messed it up on </a:t>
            </a:r>
            <a:r>
              <a:rPr lang="en-US" dirty="0" err="1"/>
              <a:t>hypersweep</a:t>
            </a:r>
            <a:r>
              <a:rPr lang="en-US" dirty="0"/>
              <a:t> but working now)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84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(II/VI)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600" dirty="0"/>
              <a:t>Gap between error for model 2 between forward model and true simulator is gone after increasing dataset size</a:t>
            </a:r>
          </a:p>
          <a:p>
            <a:r>
              <a:rPr lang="en-US" sz="1600" dirty="0"/>
              <a:t>Not sure how to judge this in relation to y-values (in the background)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CB302-421B-4D43-8C0A-DB03970D4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980" y="3227276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F7ECA-8CBA-864B-831E-8D233FA2C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6210" y="3227276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0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(III/VI)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For reference, model 1 – gap is generally gone again</a:t>
            </a:r>
          </a:p>
          <a:p>
            <a:r>
              <a:rPr lang="en-US" sz="1800" dirty="0"/>
              <a:t>Very sparse sections have higher errors than denser areas – reminds me of what we noticed 2 weeks ago about jump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E54A9-D496-DB4F-864B-21B6DDF4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" y="2563303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53D04-AA57-EA43-812E-A7B553E1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895" y="256330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2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(IV/VI)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Interestingly, both model 1 and model 2 converged to very very similar errors (~0.026, overall error of ~0.006), curious to investigate if this is a pattern or a coincidence with this particular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E54A9-D496-DB4F-864B-21B6DDF4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" y="2491583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3C50A-EEB2-6B47-9871-248584FA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9274" y="249158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11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(V/VI)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Both models plotted on top of each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E54A9-D496-DB4F-864B-21B6DDF4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5" y="2491583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3C50A-EEB2-6B47-9871-248584FA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9274" y="249158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9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(VI/VI)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Pretty spare geometry model 1, much more standard for model 2</a:t>
            </a:r>
          </a:p>
          <a:p>
            <a:r>
              <a:rPr lang="en-US" sz="1800" dirty="0"/>
              <a:t>Unsure what is meant by looking at log of this – get errors and vertical 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E54A9-D496-DB4F-864B-21B6DDF4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5" y="2491583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3C50A-EEB2-6B47-9871-248584FA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9274" y="249158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3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Next steps - </a:t>
            </a:r>
            <a:r>
              <a:rPr lang="en-US" dirty="0" err="1"/>
              <a:t>hypersweep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600202"/>
                <a:ext cx="8155517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000" dirty="0"/>
                  <a:t>Increased dataset size by 5x</a:t>
                </a:r>
                <a:endParaRPr lang="en-US" sz="3000" i="1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000" dirty="0"/>
                  <a:t>=0.02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= 0.01, 0.04, 0.09, 0.16, 0.25, 0.36, 0.49, 0.64, 0.81, 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3000" dirty="0"/>
                  <a:t>Planned on also doing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000" dirty="0"/>
                  <a:t>=0.06 but didn’t have enough time ahead of this meeting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600202"/>
                <a:ext cx="8155517" cy="4525963"/>
              </a:xfrm>
              <a:blipFill>
                <a:blip r:embed="rId2"/>
                <a:stretch>
                  <a:fillRect l="-1866" t="-3081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2812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l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lTheme" id="{2B9FF327-0DD6-478F-AD03-FE586A04FDAD}" vid="{EBE69E77-A1A6-4C35-8E33-6B2159BA1FC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483</Words>
  <Application>Microsoft Macintosh PowerPoint</Application>
  <PresentationFormat>On-screen Show (4:3)</PresentationFormat>
  <Paragraphs>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Cambria Math</vt:lpstr>
      <vt:lpstr>Arial</vt:lpstr>
      <vt:lpstr>Garamond</vt:lpstr>
      <vt:lpstr>Arial Rounded MT Bold</vt:lpstr>
      <vt:lpstr>blank</vt:lpstr>
      <vt:lpstr>amlTheme</vt:lpstr>
      <vt:lpstr>PowerPoint Presentation</vt:lpstr>
      <vt:lpstr>Overview</vt:lpstr>
      <vt:lpstr>Geometry Exploration (I/VI)</vt:lpstr>
      <vt:lpstr>Geometry Exploration (II/VI)</vt:lpstr>
      <vt:lpstr>Geometry Exploration (III/VI)</vt:lpstr>
      <vt:lpstr>Geometry Exploration (IV/VI)</vt:lpstr>
      <vt:lpstr>Geometry Exploration (V/VI)</vt:lpstr>
      <vt:lpstr>Geometry Exploration (VI/VI)</vt:lpstr>
      <vt:lpstr>Next steps - hypersweep</vt:lpstr>
      <vt:lpstr>Hypersweep results (I/IV)</vt:lpstr>
      <vt:lpstr>Hypersweep results (II/IV)</vt:lpstr>
      <vt:lpstr>Hypersweep results (III/IV)</vt:lpstr>
      <vt:lpstr>Hypersweep results (IV/IV)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Ren</dc:creator>
  <cp:lastModifiedBy>Karthik Ramachandran</cp:lastModifiedBy>
  <cp:revision>653</cp:revision>
  <dcterms:created xsi:type="dcterms:W3CDTF">2020-11-18T18:42:06Z</dcterms:created>
  <dcterms:modified xsi:type="dcterms:W3CDTF">2021-11-12T05:57:50Z</dcterms:modified>
</cp:coreProperties>
</file>